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4" r:id="rId3"/>
    <p:sldId id="283" r:id="rId4"/>
    <p:sldId id="287" r:id="rId5"/>
    <p:sldId id="286" r:id="rId6"/>
    <p:sldId id="288" r:id="rId7"/>
    <p:sldId id="289" r:id="rId8"/>
    <p:sldId id="290" r:id="rId9"/>
    <p:sldId id="271" r:id="rId10"/>
    <p:sldId id="279" r:id="rId11"/>
    <p:sldId id="281" r:id="rId12"/>
    <p:sldId id="280" r:id="rId13"/>
    <p:sldId id="257" r:id="rId14"/>
    <p:sldId id="275" r:id="rId15"/>
    <p:sldId id="276" r:id="rId16"/>
    <p:sldId id="282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do começa na mente" id="{E75E278A-FF0E-49A4-B170-79828D63BBAD}">
          <p14:sldIdLst>
            <p14:sldId id="256"/>
          </p14:sldIdLst>
        </p14:section>
        <p14:section name="Tudo começa na mente | Mindset" id="{96BE394E-5529-436D-AC8E-72B9E5528F36}">
          <p14:sldIdLst>
            <p14:sldId id="284"/>
            <p14:sldId id="283"/>
            <p14:sldId id="287"/>
            <p14:sldId id="286"/>
            <p14:sldId id="288"/>
            <p14:sldId id="289"/>
          </p14:sldIdLst>
        </p14:section>
        <p14:section name="Mapeamento da Visão" id="{B9B51309-D148-4332-87C2-07BE32FBCA3B}">
          <p14:sldIdLst>
            <p14:sldId id="290"/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>
        <p:scale>
          <a:sx n="70" d="100"/>
          <a:sy n="70" d="100"/>
        </p:scale>
        <p:origin x="1166" y="2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05/05/2023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05/05/2023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09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54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56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05/05/2023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05/05/2023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microsoft.com/office/2017/04/relationships/track" Target="../media/track1.vtt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go.microsoft.com/fwlink/?LinkId=62332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dirty="0">
                <a:solidFill>
                  <a:schemeClr val="bg1"/>
                </a:solidFill>
              </a:rPr>
              <a:t>Tudo começa na mente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Curso Plano da Aprovação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1609" y="448056"/>
            <a:ext cx="6877119" cy="640080"/>
          </a:xfrm>
        </p:spPr>
        <p:txBody>
          <a:bodyPr rtlCol="0"/>
          <a:lstStyle/>
          <a:p>
            <a:pPr rtl="0"/>
            <a:r>
              <a:rPr lang="pt-BR" dirty="0"/>
              <a:t>Tudo começa na mente | </a:t>
            </a:r>
            <a:r>
              <a:rPr lang="pt-BR" dirty="0" err="1"/>
              <a:t>Mindset</a:t>
            </a:r>
            <a:r>
              <a:rPr lang="pt-BR" dirty="0"/>
              <a:t> 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Módulo 01 – Tudo começa na mente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0597496B-6499-822A-8893-AD0E38C3DA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1609" y="1812948"/>
            <a:ext cx="4416552" cy="3977640"/>
          </a:xfrm>
        </p:spPr>
        <p:txBody>
          <a:bodyPr/>
          <a:lstStyle/>
          <a:p>
            <a:r>
              <a:rPr lang="pt-BR" dirty="0" err="1"/>
              <a:t>Mindset</a:t>
            </a:r>
            <a:r>
              <a:rPr lang="pt-BR" dirty="0"/>
              <a:t> (fixo e de crescimento) &amp; Crenças limitantes</a:t>
            </a:r>
          </a:p>
          <a:p>
            <a:r>
              <a:rPr lang="pt-BR" dirty="0" err="1"/>
              <a:t>Setando</a:t>
            </a:r>
            <a:r>
              <a:rPr lang="pt-BR" dirty="0"/>
              <a:t> objetivos: onde você quer chegar e o que precisa fazer pra chegar lá (</a:t>
            </a:r>
            <a:r>
              <a:rPr lang="pt-BR" dirty="0" err="1"/>
              <a:t>swot</a:t>
            </a:r>
            <a:r>
              <a:rPr lang="pt-BR" dirty="0"/>
              <a:t> pessoal)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BF9097-7FAD-1A18-FAE9-EA2D1FF14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43" t="26436" r="32768" b="22857"/>
          <a:stretch/>
        </p:blipFill>
        <p:spPr>
          <a:xfrm>
            <a:off x="521207" y="3843931"/>
            <a:ext cx="4391165" cy="217486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17129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9FC68-D1FB-5F91-C0E9-EB799FA1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começa na mente | </a:t>
            </a:r>
            <a:r>
              <a:rPr lang="pt-BR" dirty="0" err="1"/>
              <a:t>Mindset</a:t>
            </a:r>
            <a:r>
              <a:rPr lang="pt-BR" dirty="0"/>
              <a:t> </a:t>
            </a:r>
          </a:p>
        </p:txBody>
      </p:sp>
      <p:sp>
        <p:nvSpPr>
          <p:cNvPr id="4" name="Espaço Reservado para Conteúdo 17">
            <a:extLst>
              <a:ext uri="{FF2B5EF4-FFF2-40B4-BE49-F238E27FC236}">
                <a16:creationId xmlns:a16="http://schemas.microsoft.com/office/drawing/2014/main" id="{C3DC01DC-9E86-9DD7-1BB6-C7B8F76A6255}"/>
              </a:ext>
            </a:extLst>
          </p:cNvPr>
          <p:cNvSpPr txBox="1">
            <a:spLocks/>
          </p:cNvSpPr>
          <p:nvPr/>
        </p:nvSpPr>
        <p:spPr>
          <a:xfrm>
            <a:off x="455892" y="1418411"/>
            <a:ext cx="3648029" cy="75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Momentos de fracasso </a:t>
            </a:r>
            <a:r>
              <a:rPr lang="pt-BR" b="1" dirty="0">
                <a:solidFill>
                  <a:srgbClr val="FF0000"/>
                </a:solidFill>
                <a:cs typeface="Segoe UI"/>
              </a:rPr>
              <a:t>MINDSET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FIXO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 </a:t>
            </a:r>
          </a:p>
        </p:txBody>
      </p:sp>
      <p:sp>
        <p:nvSpPr>
          <p:cNvPr id="5" name="Espaço Reservado para Conteúdo 17">
            <a:extLst>
              <a:ext uri="{FF2B5EF4-FFF2-40B4-BE49-F238E27FC236}">
                <a16:creationId xmlns:a16="http://schemas.microsoft.com/office/drawing/2014/main" id="{B6199DD9-300B-ACB9-283A-0B6FD3789F02}"/>
              </a:ext>
            </a:extLst>
          </p:cNvPr>
          <p:cNvSpPr txBox="1">
            <a:spLocks/>
          </p:cNvSpPr>
          <p:nvPr/>
        </p:nvSpPr>
        <p:spPr>
          <a:xfrm>
            <a:off x="455892" y="1954466"/>
            <a:ext cx="3517394" cy="495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Vou ficar triste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Sou um merda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Não adianta, não vou conseguir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O que vão pensar de mim? 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Não adianta, nunca vou conseguir essa vaga 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Não tenho sorte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Vou quebrar alguma coisa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/>
            </a:endParaRP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Constantemente precisam provar sua 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superioridade 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Só conseguiu porque 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nasceu com esse dom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 </a:t>
            </a:r>
          </a:p>
        </p:txBody>
      </p:sp>
      <p:sp>
        <p:nvSpPr>
          <p:cNvPr id="6" name="Espaço Reservado para Conteúdo 17">
            <a:extLst>
              <a:ext uri="{FF2B5EF4-FFF2-40B4-BE49-F238E27FC236}">
                <a16:creationId xmlns:a16="http://schemas.microsoft.com/office/drawing/2014/main" id="{8CB4D842-251C-573E-9451-6682775F87B5}"/>
              </a:ext>
            </a:extLst>
          </p:cNvPr>
          <p:cNvSpPr txBox="1">
            <a:spLocks/>
          </p:cNvSpPr>
          <p:nvPr/>
        </p:nvSpPr>
        <p:spPr>
          <a:xfrm>
            <a:off x="3523639" y="3010376"/>
            <a:ext cx="3002432" cy="495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spcAft>
                <a:spcPts val="600"/>
              </a:spcAft>
              <a:buFontTx/>
              <a:buChar char="-"/>
              <a:defRPr/>
            </a:pP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10" name="Espaço Reservado para Conteúdo 17">
            <a:extLst>
              <a:ext uri="{FF2B5EF4-FFF2-40B4-BE49-F238E27FC236}">
                <a16:creationId xmlns:a16="http://schemas.microsoft.com/office/drawing/2014/main" id="{1577371C-430F-5AC6-6190-28CB3EC7038A}"/>
              </a:ext>
            </a:extLst>
          </p:cNvPr>
          <p:cNvSpPr txBox="1">
            <a:spLocks/>
          </p:cNvSpPr>
          <p:nvPr/>
        </p:nvSpPr>
        <p:spPr>
          <a:xfrm>
            <a:off x="5027884" y="1410789"/>
            <a:ext cx="3833087" cy="75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Momentos de fracasso </a:t>
            </a:r>
            <a:r>
              <a:rPr lang="pt-BR" b="1" dirty="0">
                <a:solidFill>
                  <a:srgbClr val="FF0000"/>
                </a:solidFill>
                <a:cs typeface="Segoe UI"/>
              </a:rPr>
              <a:t>MINDSET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CRESCIMENTO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 </a:t>
            </a:r>
          </a:p>
        </p:txBody>
      </p:sp>
      <p:sp>
        <p:nvSpPr>
          <p:cNvPr id="11" name="Espaço Reservado para Conteúdo 17">
            <a:extLst>
              <a:ext uri="{FF2B5EF4-FFF2-40B4-BE49-F238E27FC236}">
                <a16:creationId xmlns:a16="http://schemas.microsoft.com/office/drawing/2014/main" id="{5913C203-CFD9-C024-CA05-9D1235AB067D}"/>
              </a:ext>
            </a:extLst>
          </p:cNvPr>
          <p:cNvSpPr txBox="1">
            <a:spLocks/>
          </p:cNvSpPr>
          <p:nvPr/>
        </p:nvSpPr>
        <p:spPr>
          <a:xfrm>
            <a:off x="5027883" y="1935958"/>
            <a:ext cx="3648029" cy="495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Preciso entender o que estou fazendo de errado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Preciso me esforçar mais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Preciso conversar com pessoas que conseguiram fazer o que eu quero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Sou capaz de aprender coisas novas e mandar bem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Não controlo o que acontece comigo, mas sou capaz de controlar como eu reajo.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/>
            </a:endParaRP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As pessoas de </a:t>
            </a:r>
            <a:r>
              <a:rPr lang="pt-BR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mindset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 de crescimento, dominam os processos que levam 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ao sucesso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Se você se esforçar em alguma coisa, receberá de volta 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o esforço que empregou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867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E9500-B3AA-8FE6-906B-9A1E5EB0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começa na mente | </a:t>
            </a:r>
            <a:r>
              <a:rPr lang="pt-BR" dirty="0" err="1"/>
              <a:t>Mindset</a:t>
            </a:r>
            <a:r>
              <a:rPr lang="pt-BR" dirty="0"/>
              <a:t> </a:t>
            </a:r>
          </a:p>
        </p:txBody>
      </p:sp>
      <p:sp>
        <p:nvSpPr>
          <p:cNvPr id="4" name="Espaço Reservado para Conteúdo 17">
            <a:extLst>
              <a:ext uri="{FF2B5EF4-FFF2-40B4-BE49-F238E27FC236}">
                <a16:creationId xmlns:a16="http://schemas.microsoft.com/office/drawing/2014/main" id="{131CFE9D-323C-D728-8FAE-C7EFD44CF44D}"/>
              </a:ext>
            </a:extLst>
          </p:cNvPr>
          <p:cNvSpPr txBox="1">
            <a:spLocks/>
          </p:cNvSpPr>
          <p:nvPr/>
        </p:nvSpPr>
        <p:spPr>
          <a:xfrm>
            <a:off x="858665" y="1440182"/>
            <a:ext cx="3058888" cy="545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Indicação de série: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Mad </a:t>
            </a:r>
            <a:r>
              <a:rPr lang="pt-BR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Men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: Inventando verdades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Indicação de filme: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1917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Indicação de livros: </a:t>
            </a:r>
            <a:br>
              <a:rPr lang="pt-B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endParaRPr lang="pt-BR" sz="1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/>
            </a:endParaRPr>
          </a:p>
        </p:txBody>
      </p:sp>
      <p:pic>
        <p:nvPicPr>
          <p:cNvPr id="1032" name="Picture 8" descr="KIT 3 LIVROS Mais rápido e melhor + O poder do hábito + Mindset em Promoção  na Americanas">
            <a:extLst>
              <a:ext uri="{FF2B5EF4-FFF2-40B4-BE49-F238E27FC236}">
                <a16:creationId xmlns:a16="http://schemas.microsoft.com/office/drawing/2014/main" id="{88998C63-4978-B754-170C-525E308C3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4" t="26635" b="27651"/>
          <a:stretch/>
        </p:blipFill>
        <p:spPr bwMode="auto">
          <a:xfrm>
            <a:off x="967463" y="3673822"/>
            <a:ext cx="2714938" cy="18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17">
            <a:extLst>
              <a:ext uri="{FF2B5EF4-FFF2-40B4-BE49-F238E27FC236}">
                <a16:creationId xmlns:a16="http://schemas.microsoft.com/office/drawing/2014/main" id="{F7F9AA32-86BE-7F2A-F3F3-4781F96EED73}"/>
              </a:ext>
            </a:extLst>
          </p:cNvPr>
          <p:cNvSpPr txBox="1">
            <a:spLocks/>
          </p:cNvSpPr>
          <p:nvPr/>
        </p:nvSpPr>
        <p:spPr>
          <a:xfrm>
            <a:off x="4996602" y="1440182"/>
            <a:ext cx="6509598" cy="545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Crenças limitantes: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Experiências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Desculpas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FOCA EM: </a:t>
            </a:r>
            <a:b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endParaRPr lang="pt-BR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/>
            </a:endParaRPr>
          </a:p>
          <a:p>
            <a:pPr lvl="0" rtl="0">
              <a:spcAft>
                <a:spcPts val="600"/>
              </a:spcAft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Desenvolvimento</a:t>
            </a:r>
          </a:p>
          <a:p>
            <a:pPr lvl="0" rtl="0">
              <a:spcAft>
                <a:spcPts val="600"/>
              </a:spcAft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Automotivação</a:t>
            </a:r>
          </a:p>
          <a:p>
            <a:pPr lvl="0" rtl="0">
              <a:spcAft>
                <a:spcPts val="600"/>
              </a:spcAft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Responsabilidade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Seu </a:t>
            </a:r>
            <a:r>
              <a:rPr lang="pt-BR" b="1" dirty="0" err="1">
                <a:solidFill>
                  <a:srgbClr val="FF0000"/>
                </a:solidFill>
                <a:latin typeface="Segoe UI" panose="020B0502040204020203" pitchFamily="34" charset="0"/>
                <a:cs typeface="Segoe UI"/>
              </a:rPr>
              <a:t>mindset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 reflete a sua  disposição para crescimento</a:t>
            </a:r>
            <a:r>
              <a:rPr lang="pt-B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   </a:t>
            </a:r>
          </a:p>
          <a:p>
            <a:pPr lvl="0" rtl="0"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1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8072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Tudo começa na mente | </a:t>
            </a:r>
            <a:r>
              <a:rPr lang="pt-BR" dirty="0" err="1"/>
              <a:t>Mindset</a:t>
            </a:r>
            <a:r>
              <a:rPr lang="pt-BR" dirty="0"/>
              <a:t> 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6220218" y="1510290"/>
            <a:ext cx="658853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Mapeamento da visão: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Teste 16 personalidades 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6148575" y="2418741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6673536" y="2458933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/>
              <a:t>Ganho de energia: </a:t>
            </a:r>
            <a:r>
              <a:rPr lang="pt-BR" dirty="0"/>
              <a:t>Introvertidos (I) </a:t>
            </a:r>
            <a:r>
              <a:rPr lang="pt-BR" b="1" dirty="0"/>
              <a:t>X</a:t>
            </a:r>
            <a:r>
              <a:rPr lang="pt-BR" dirty="0"/>
              <a:t> Extrovertidos (E)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6148575" y="330500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6673536" y="3345194"/>
            <a:ext cx="4504252" cy="52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b="1"/>
              <a:t>Coleta de informações</a:t>
            </a:r>
            <a:r>
              <a:rPr lang="pt-BR"/>
              <a:t>: Sensitivos (S) </a:t>
            </a:r>
            <a:r>
              <a:rPr lang="pt-BR" b="1"/>
              <a:t>X</a:t>
            </a:r>
            <a:r>
              <a:rPr lang="pt-BR"/>
              <a:t> Intuitivos (I)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6148575" y="4077672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6673536" y="4105833"/>
            <a:ext cx="4504252" cy="52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/>
              <a:t>Tomada de decisões: </a:t>
            </a:r>
            <a:r>
              <a:rPr lang="pt-BR" dirty="0"/>
              <a:t>Pensador (T) </a:t>
            </a:r>
            <a:r>
              <a:rPr lang="pt-BR" b="1" dirty="0"/>
              <a:t>X</a:t>
            </a:r>
            <a:r>
              <a:rPr lang="pt-BR" dirty="0"/>
              <a:t> Sentimental (I)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6148575" y="49087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6673536" y="49489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b="1" dirty="0"/>
              <a:t>Forma de viver</a:t>
            </a:r>
            <a:r>
              <a:rPr lang="pt-BR" dirty="0"/>
              <a:t>: Julgador (J) </a:t>
            </a:r>
            <a:r>
              <a:rPr lang="pt-BR" b="1" dirty="0"/>
              <a:t>X </a:t>
            </a:r>
            <a:r>
              <a:rPr lang="pt-BR" dirty="0"/>
              <a:t>Receptivo (P)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Espaço Reservado para Conteúdo 17">
            <a:extLst>
              <a:ext uri="{FF2B5EF4-FFF2-40B4-BE49-F238E27FC236}">
                <a16:creationId xmlns:a16="http://schemas.microsoft.com/office/drawing/2014/main" id="{EAA4B304-59A1-B725-B7C7-55F0CBD04418}"/>
              </a:ext>
            </a:extLst>
          </p:cNvPr>
          <p:cNvSpPr txBox="1">
            <a:spLocks/>
          </p:cNvSpPr>
          <p:nvPr/>
        </p:nvSpPr>
        <p:spPr>
          <a:xfrm>
            <a:off x="769599" y="1510290"/>
            <a:ext cx="3190167" cy="545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Visão: </a:t>
            </a:r>
            <a:b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b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Um mapa 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detalhado com objetivos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e os passos e tarefas que precisa cumprir para alcança-los e concretizar a visão. </a:t>
            </a:r>
          </a:p>
          <a:p>
            <a:pPr marL="0" lvl="0" indent="0" rtl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Indicação de filme:</a:t>
            </a:r>
            <a:b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Fome de poder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Visão te dá clareza para 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atingir metas! </a:t>
            </a:r>
            <a:b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b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Mas afinal, você sabe qual 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é seu objetivo?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/>
              </a:rPr>
              <a:t>Qual empresa você quer estagiar? </a:t>
            </a:r>
          </a:p>
        </p:txBody>
      </p:sp>
    </p:spTree>
    <p:extLst>
      <p:ext uri="{BB962C8B-B14F-4D97-AF65-F5344CB8AC3E}">
        <p14:creationId xmlns:p14="http://schemas.microsoft.com/office/powerpoint/2010/main" val="407054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2BEDB-488D-D83F-389B-50F5C103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começa na mente | </a:t>
            </a:r>
            <a:r>
              <a:rPr lang="pt-BR" dirty="0" err="1"/>
              <a:t>Mindset</a:t>
            </a:r>
            <a:r>
              <a:rPr lang="pt-BR" dirty="0"/>
              <a:t> </a:t>
            </a:r>
          </a:p>
        </p:txBody>
      </p:sp>
      <p:sp>
        <p:nvSpPr>
          <p:cNvPr id="4" name="Espaço Reservado para Conteúdo 17">
            <a:extLst>
              <a:ext uri="{FF2B5EF4-FFF2-40B4-BE49-F238E27FC236}">
                <a16:creationId xmlns:a16="http://schemas.microsoft.com/office/drawing/2014/main" id="{C4ACD543-4223-3B53-C465-44169F9C25B1}"/>
              </a:ext>
            </a:extLst>
          </p:cNvPr>
          <p:cNvSpPr txBox="1">
            <a:spLocks/>
          </p:cNvSpPr>
          <p:nvPr/>
        </p:nvSpPr>
        <p:spPr>
          <a:xfrm>
            <a:off x="521207" y="1464730"/>
            <a:ext cx="6588539" cy="773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Quais são seus </a:t>
            </a:r>
            <a:r>
              <a:rPr lang="pt-BR" b="1" dirty="0"/>
              <a:t>pontos fortes?</a:t>
            </a:r>
            <a:r>
              <a:rPr lang="pt-BR" dirty="0"/>
              <a:t>  Qual seu talento?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90A7238-0B98-915E-1097-1C7DC164A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39" t="13810" r="48929" b="11905"/>
          <a:stretch/>
        </p:blipFill>
        <p:spPr>
          <a:xfrm>
            <a:off x="696686" y="2238315"/>
            <a:ext cx="3393961" cy="380904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Espaço Reservado para Conteúdo 17">
            <a:extLst>
              <a:ext uri="{FF2B5EF4-FFF2-40B4-BE49-F238E27FC236}">
                <a16:creationId xmlns:a16="http://schemas.microsoft.com/office/drawing/2014/main" id="{9C158B4C-F7E4-3B82-E6F6-6FFB6C190FA7}"/>
              </a:ext>
            </a:extLst>
          </p:cNvPr>
          <p:cNvSpPr txBox="1">
            <a:spLocks/>
          </p:cNvSpPr>
          <p:nvPr/>
        </p:nvSpPr>
        <p:spPr>
          <a:xfrm>
            <a:off x="5147570" y="1464730"/>
            <a:ext cx="6588539" cy="3988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Listar seus pontos a desenvolver, que são suas fraquezas</a:t>
            </a:r>
          </a:p>
          <a:p>
            <a:pPr marL="0" indent="0">
              <a:buNone/>
            </a:pPr>
            <a:r>
              <a:rPr lang="pt-BR" dirty="0"/>
              <a:t>Conhecer como essas fraquezas e essas forças impactam no seu dia a dia, pode ser um impacto muito positivo ou negativo.  </a:t>
            </a:r>
            <a:br>
              <a:rPr lang="pt-BR" dirty="0"/>
            </a:br>
            <a:br>
              <a:rPr lang="pt-BR" dirty="0"/>
            </a:br>
            <a:r>
              <a:rPr lang="pt-BR" b="1" dirty="0"/>
              <a:t>Indicação de livro: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050" name="Picture 2" descr="Livro - Descubra Seus Pontos Fortes 2.0 em Promoção na Americanas">
            <a:extLst>
              <a:ext uri="{FF2B5EF4-FFF2-40B4-BE49-F238E27FC236}">
                <a16:creationId xmlns:a16="http://schemas.microsoft.com/office/drawing/2014/main" id="{9C520C2A-4482-05F3-564D-2AD6ECB9A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 r="19016" b="5813"/>
          <a:stretch/>
        </p:blipFill>
        <p:spPr bwMode="auto">
          <a:xfrm>
            <a:off x="5268686" y="3133568"/>
            <a:ext cx="1273629" cy="201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6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59DC9-732A-E9D7-6993-2C8D364D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começa na mente | </a:t>
            </a:r>
            <a:r>
              <a:rPr lang="pt-BR" dirty="0" err="1"/>
              <a:t>Mindset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262181-1DD2-B645-E290-EB54AD6CF3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Listar seus pontos a desenvolver, que são suas fraquezas</a:t>
            </a:r>
          </a:p>
          <a:p>
            <a:pPr marL="0" indent="0">
              <a:buNone/>
            </a:pPr>
            <a:r>
              <a:rPr lang="pt-BR" dirty="0"/>
              <a:t>Conhecer como essas fraquezas e essas forças impactam no seu dia a dia, pode ser um impacto muito positivo ou negativo.</a:t>
            </a:r>
          </a:p>
        </p:txBody>
      </p:sp>
    </p:spTree>
    <p:extLst>
      <p:ext uri="{BB962C8B-B14F-4D97-AF65-F5344CB8AC3E}">
        <p14:creationId xmlns:p14="http://schemas.microsoft.com/office/powerpoint/2010/main" val="365039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Mapeamento da Visão</a:t>
            </a:r>
          </a:p>
        </p:txBody>
      </p:sp>
    </p:spTree>
    <p:extLst>
      <p:ext uri="{BB962C8B-B14F-4D97-AF65-F5344CB8AC3E}">
        <p14:creationId xmlns:p14="http://schemas.microsoft.com/office/powerpoint/2010/main" val="205167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{3315B034-E3F0-4034-A656-4C8B0CB19DB4}tf10001108_win32</Template>
  <TotalTime>87</TotalTime>
  <Words>1111</Words>
  <Application>Microsoft Office PowerPoint</Application>
  <PresentationFormat>Widescreen</PresentationFormat>
  <Paragraphs>132</Paragraphs>
  <Slides>16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Segoe UI Semibold</vt:lpstr>
      <vt:lpstr>Wingdings</vt:lpstr>
      <vt:lpstr>DocBoas-vindas</vt:lpstr>
      <vt:lpstr>Tudo começa na mente</vt:lpstr>
      <vt:lpstr>Tudo começa na mente | Mindset </vt:lpstr>
      <vt:lpstr>Tudo começa na mente | Mindset </vt:lpstr>
      <vt:lpstr>Tudo começa na mente | Mindset </vt:lpstr>
      <vt:lpstr>Tudo começa na mente | Mindset </vt:lpstr>
      <vt:lpstr>Tudo começa na mente | Mindset </vt:lpstr>
      <vt:lpstr>Tudo começa na mente | Mindset </vt:lpstr>
      <vt:lpstr>Apresentação do PowerPoint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Tudo começa na mente</dc:title>
  <dc:creator>RAIZA CIRNE BRAZ</dc:creator>
  <cp:keywords/>
  <cp:lastModifiedBy>RAIZA CIRNE BRAZ</cp:lastModifiedBy>
  <cp:revision>21</cp:revision>
  <dcterms:created xsi:type="dcterms:W3CDTF">2023-05-05T18:46:03Z</dcterms:created>
  <dcterms:modified xsi:type="dcterms:W3CDTF">2023-05-05T20:13:33Z</dcterms:modified>
  <cp:version/>
</cp:coreProperties>
</file>